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9"/>
  </p:notesMasterIdLst>
  <p:sldIdLst>
    <p:sldId id="734" r:id="rId2"/>
    <p:sldId id="727" r:id="rId3"/>
    <p:sldId id="736" r:id="rId4"/>
    <p:sldId id="728" r:id="rId5"/>
    <p:sldId id="735" r:id="rId6"/>
    <p:sldId id="729" r:id="rId7"/>
    <p:sldId id="738" r:id="rId8"/>
    <p:sldId id="737" r:id="rId9"/>
    <p:sldId id="730" r:id="rId10"/>
    <p:sldId id="731" r:id="rId11"/>
    <p:sldId id="732" r:id="rId12"/>
    <p:sldId id="739" r:id="rId13"/>
    <p:sldId id="740" r:id="rId14"/>
    <p:sldId id="741" r:id="rId15"/>
    <p:sldId id="742" r:id="rId16"/>
    <p:sldId id="743" r:id="rId17"/>
    <p:sldId id="744" r:id="rId18"/>
    <p:sldId id="746" r:id="rId19"/>
    <p:sldId id="745" r:id="rId20"/>
    <p:sldId id="747" r:id="rId21"/>
    <p:sldId id="750" r:id="rId22"/>
    <p:sldId id="749" r:id="rId23"/>
    <p:sldId id="748" r:id="rId24"/>
    <p:sldId id="751" r:id="rId25"/>
    <p:sldId id="755" r:id="rId26"/>
    <p:sldId id="754" r:id="rId27"/>
    <p:sldId id="753" r:id="rId28"/>
    <p:sldId id="756" r:id="rId29"/>
    <p:sldId id="757" r:id="rId30"/>
    <p:sldId id="758" r:id="rId31"/>
    <p:sldId id="759" r:id="rId32"/>
    <p:sldId id="760" r:id="rId33"/>
    <p:sldId id="761" r:id="rId34"/>
    <p:sldId id="762" r:id="rId35"/>
    <p:sldId id="763" r:id="rId36"/>
    <p:sldId id="767" r:id="rId37"/>
    <p:sldId id="766" r:id="rId38"/>
    <p:sldId id="765" r:id="rId39"/>
    <p:sldId id="764" r:id="rId40"/>
    <p:sldId id="769" r:id="rId41"/>
    <p:sldId id="768" r:id="rId42"/>
    <p:sldId id="770" r:id="rId43"/>
    <p:sldId id="771" r:id="rId44"/>
    <p:sldId id="777" r:id="rId45"/>
    <p:sldId id="776" r:id="rId46"/>
    <p:sldId id="775" r:id="rId47"/>
    <p:sldId id="772" r:id="rId48"/>
    <p:sldId id="779" r:id="rId49"/>
    <p:sldId id="778" r:id="rId50"/>
    <p:sldId id="774" r:id="rId51"/>
    <p:sldId id="773" r:id="rId52"/>
    <p:sldId id="784" r:id="rId53"/>
    <p:sldId id="783" r:id="rId54"/>
    <p:sldId id="782" r:id="rId55"/>
    <p:sldId id="781" r:id="rId56"/>
    <p:sldId id="780" r:id="rId57"/>
    <p:sldId id="824" r:id="rId58"/>
    <p:sldId id="823" r:id="rId59"/>
    <p:sldId id="821" r:id="rId60"/>
    <p:sldId id="822" r:id="rId61"/>
    <p:sldId id="790" r:id="rId62"/>
    <p:sldId id="795" r:id="rId63"/>
    <p:sldId id="794" r:id="rId64"/>
    <p:sldId id="793" r:id="rId65"/>
    <p:sldId id="792" r:id="rId66"/>
    <p:sldId id="791" r:id="rId67"/>
    <p:sldId id="789" r:id="rId68"/>
    <p:sldId id="805" r:id="rId69"/>
    <p:sldId id="804" r:id="rId70"/>
    <p:sldId id="803" r:id="rId71"/>
    <p:sldId id="802" r:id="rId72"/>
    <p:sldId id="801" r:id="rId73"/>
    <p:sldId id="800" r:id="rId74"/>
    <p:sldId id="799" r:id="rId75"/>
    <p:sldId id="798" r:id="rId76"/>
    <p:sldId id="797" r:id="rId77"/>
    <p:sldId id="796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1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1DF3-F2F1-42E0-B193-4F4E74530C67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F2958-B141-4394-A76B-C48946C63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26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8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4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9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0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9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A544C-90F8-4E54-B74E-6EDEAD40F91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9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6.jpeg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9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jpeg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69.jpeg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69.jpeg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jpeg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jpeg"/><Relationship Id="rId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jpeg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jpeg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jpeg"/><Relationship Id="rId4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jpeg"/><Relationship Id="rId4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jpeg"/><Relationship Id="rId4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BB5D4-D16F-4F9A-B5AB-C5194669B1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3" r="2414" b="67360"/>
          <a:stretch/>
        </p:blipFill>
        <p:spPr>
          <a:xfrm>
            <a:off x="1179239" y="0"/>
            <a:ext cx="6669456" cy="248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B0A5D41-AF41-4DDE-96E9-B4152FABB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3" y="274320"/>
            <a:ext cx="7838095" cy="6266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054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3A29D8-DA68-4BC4-A4EF-E63C41E5C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797" b="50000"/>
          <a:stretch/>
        </p:blipFill>
        <p:spPr>
          <a:xfrm>
            <a:off x="182878" y="295382"/>
            <a:ext cx="4286679" cy="426171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7A62B15-BFB1-4FBE-8909-65A116C5B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73" r="43874" b="12699"/>
          <a:stretch/>
        </p:blipFill>
        <p:spPr bwMode="auto">
          <a:xfrm>
            <a:off x="1568998" y="5029194"/>
            <a:ext cx="6006005" cy="326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A37E0B-859B-4790-B74D-9614923FB2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" r="66357" b="29211"/>
          <a:stretch/>
        </p:blipFill>
        <p:spPr>
          <a:xfrm>
            <a:off x="4572000" y="274310"/>
            <a:ext cx="4360250" cy="43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74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98E68F-9D2F-4C50-8452-42986FF332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9" r="715" b="44400"/>
          <a:stretch/>
        </p:blipFill>
        <p:spPr>
          <a:xfrm>
            <a:off x="1179238" y="0"/>
            <a:ext cx="6785525" cy="371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6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98E68F-9D2F-4C50-8452-42986FF332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9" r="715" b="44400"/>
          <a:stretch/>
        </p:blipFill>
        <p:spPr>
          <a:xfrm>
            <a:off x="1179238" y="0"/>
            <a:ext cx="6785525" cy="37142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1D0716-8AA3-4306-816D-9EB05977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60" y="3840480"/>
            <a:ext cx="63246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3B68D2-A9B3-49AE-97DE-1402A66C15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862" r="59797" b="50000"/>
          <a:stretch/>
        </p:blipFill>
        <p:spPr>
          <a:xfrm>
            <a:off x="91440" y="3749040"/>
            <a:ext cx="2521576" cy="25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20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CF406B85-E743-4B21-A5DF-CCCF2BDB1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1" y="1188720"/>
            <a:ext cx="8875478" cy="4212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324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D3FEB0-DA86-40D2-A0F8-79FFF3C683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9" r="28981" b="82481"/>
          <a:stretch/>
        </p:blipFill>
        <p:spPr>
          <a:xfrm>
            <a:off x="914400" y="0"/>
            <a:ext cx="4853717" cy="1089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7FE7A-7403-4142-967D-C5C7751832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0" r="20284" b="17520"/>
          <a:stretch/>
        </p:blipFill>
        <p:spPr>
          <a:xfrm>
            <a:off x="1188720" y="1188720"/>
            <a:ext cx="5448103" cy="25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1190C7D-EDCC-4E46-96F7-74C25E9B5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9" r="59130" b="49689"/>
          <a:stretch/>
        </p:blipFill>
        <p:spPr bwMode="auto">
          <a:xfrm>
            <a:off x="91420" y="274320"/>
            <a:ext cx="4433547" cy="4385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ADB15E5-6282-4541-A474-D8023A2B0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1" t="85532" r="53027" b="7710"/>
          <a:stretch/>
        </p:blipFill>
        <p:spPr bwMode="auto">
          <a:xfrm>
            <a:off x="2025919" y="4937760"/>
            <a:ext cx="5092163" cy="326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C1659E-D5A4-497A-A60A-643E43B327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417" b="25667"/>
          <a:stretch/>
        </p:blipFill>
        <p:spPr>
          <a:xfrm>
            <a:off x="4572000" y="274320"/>
            <a:ext cx="4411894" cy="439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57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ACEAF671-3281-4160-BDCE-53FC573EB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5" y="914400"/>
            <a:ext cx="8968991" cy="403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5965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9CAB5-228B-4B07-837D-6DB7F52869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9" r="2890" b="77441"/>
          <a:stretch/>
        </p:blipFill>
        <p:spPr>
          <a:xfrm>
            <a:off x="1253562" y="0"/>
            <a:ext cx="6636877" cy="15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28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9CAB5-228B-4B07-837D-6DB7F52869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9" r="2890" b="77441"/>
          <a:stretch/>
        </p:blipFill>
        <p:spPr>
          <a:xfrm>
            <a:off x="1253562" y="0"/>
            <a:ext cx="6636877" cy="1535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1AF77-68F6-413F-B012-288C3970C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3" y="1923625"/>
            <a:ext cx="8877014" cy="292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82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BB5D4-D16F-4F9A-B5AB-C5194669B1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3" r="2414" b="67360"/>
          <a:stretch/>
        </p:blipFill>
        <p:spPr>
          <a:xfrm>
            <a:off x="1179239" y="0"/>
            <a:ext cx="6669456" cy="2483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0ED51D-C80A-4131-99E0-77B7A2AF8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15" b="32505"/>
          <a:stretch/>
        </p:blipFill>
        <p:spPr bwMode="auto">
          <a:xfrm>
            <a:off x="91440" y="2560318"/>
            <a:ext cx="4484840" cy="371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9D5902-C317-4190-832A-AF0C42DC0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07" y="6309360"/>
            <a:ext cx="6553387" cy="422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C07AD1-EA84-42FB-BBFD-D1607B0373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120" r="42"/>
          <a:stretch/>
        </p:blipFill>
        <p:spPr>
          <a:xfrm>
            <a:off x="4663440" y="2560320"/>
            <a:ext cx="4324219" cy="178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96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8EF12A-0BAD-4B9E-B08C-4E99C2AE82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00" r="2166" b="46640"/>
          <a:stretch/>
        </p:blipFill>
        <p:spPr>
          <a:xfrm>
            <a:off x="1228821" y="91440"/>
            <a:ext cx="6686359" cy="15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31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8EF12A-0BAD-4B9E-B08C-4E99C2AE82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00" r="2166" b="46640"/>
          <a:stretch/>
        </p:blipFill>
        <p:spPr>
          <a:xfrm>
            <a:off x="1228821" y="91440"/>
            <a:ext cx="6686359" cy="1535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48D10-D40C-4C0F-920F-C8289086E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0" t="31520" r="28720" b="31520"/>
          <a:stretch/>
        </p:blipFill>
        <p:spPr>
          <a:xfrm>
            <a:off x="640080" y="1645920"/>
            <a:ext cx="4006368" cy="3573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33B9C9-34C3-4F2B-84CF-7731C5FDF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0" y="1645902"/>
            <a:ext cx="3473501" cy="35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84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8EF12A-0BAD-4B9E-B08C-4E99C2AE82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00" r="2166" b="46640"/>
          <a:stretch/>
        </p:blipFill>
        <p:spPr>
          <a:xfrm>
            <a:off x="1228821" y="91440"/>
            <a:ext cx="6686359" cy="1535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48D10-D40C-4C0F-920F-C8289086E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0" t="31520" r="28720" b="31520"/>
          <a:stretch/>
        </p:blipFill>
        <p:spPr>
          <a:xfrm>
            <a:off x="640080" y="1645920"/>
            <a:ext cx="4006368" cy="3573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33B9C9-34C3-4F2B-84CF-7731C5FDF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0" y="1645902"/>
            <a:ext cx="3473501" cy="3580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2E432B-5CC0-47F4-9DBD-BACF00915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11" b="72613"/>
          <a:stretch/>
        </p:blipFill>
        <p:spPr>
          <a:xfrm>
            <a:off x="182880" y="5486400"/>
            <a:ext cx="6690855" cy="42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998A40-1521-4426-A7F6-EC151F1BEA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5" t="27412" r="82565" b="45141"/>
          <a:stretch/>
        </p:blipFill>
        <p:spPr>
          <a:xfrm>
            <a:off x="6858000" y="5532120"/>
            <a:ext cx="1115690" cy="42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80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8EF12A-0BAD-4B9E-B08C-4E99C2AE82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00" r="2166" b="46640"/>
          <a:stretch/>
        </p:blipFill>
        <p:spPr>
          <a:xfrm>
            <a:off x="1228821" y="91440"/>
            <a:ext cx="6686359" cy="1535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48D10-D40C-4C0F-920F-C8289086E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0" t="31520" r="28720" b="31520"/>
          <a:stretch/>
        </p:blipFill>
        <p:spPr>
          <a:xfrm>
            <a:off x="640080" y="1645920"/>
            <a:ext cx="4006368" cy="3573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33B9C9-34C3-4F2B-84CF-7731C5FDF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0" y="1645902"/>
            <a:ext cx="3473501" cy="3580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4B35EE-16BC-4CE1-A2E3-002BCD9C5CF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41" r="23022" b="22560"/>
          <a:stretch/>
        </p:blipFill>
        <p:spPr>
          <a:xfrm>
            <a:off x="182880" y="6035040"/>
            <a:ext cx="5260999" cy="5304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2E432B-5CC0-47F4-9DBD-BACF009159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211" b="72613"/>
          <a:stretch/>
        </p:blipFill>
        <p:spPr>
          <a:xfrm>
            <a:off x="182880" y="5486400"/>
            <a:ext cx="6690855" cy="42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998A40-1521-4426-A7F6-EC151F1BEA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25" t="27412" r="82565" b="45141"/>
          <a:stretch/>
        </p:blipFill>
        <p:spPr>
          <a:xfrm>
            <a:off x="6858000" y="5532120"/>
            <a:ext cx="1115690" cy="42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00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CB8A08-3D58-4701-9989-09D72052EC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0" r="42752" b="88080"/>
          <a:stretch/>
        </p:blipFill>
        <p:spPr>
          <a:xfrm>
            <a:off x="548640" y="0"/>
            <a:ext cx="3912552" cy="4952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3CB1FD-1B8A-479B-8722-CEDC35A4A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" r="50277" b="74904"/>
          <a:stretch/>
        </p:blipFill>
        <p:spPr bwMode="auto">
          <a:xfrm>
            <a:off x="274306" y="548636"/>
            <a:ext cx="4259842" cy="3238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1D9383-0962-4097-BDA1-09F666BE9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" t="-1455" r="41520" b="63520"/>
          <a:stretch/>
        </p:blipFill>
        <p:spPr bwMode="auto">
          <a:xfrm>
            <a:off x="4663440" y="548640"/>
            <a:ext cx="3409374" cy="27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576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CB8A08-3D58-4701-9989-09D72052EC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0" r="42752" b="88080"/>
          <a:stretch/>
        </p:blipFill>
        <p:spPr>
          <a:xfrm>
            <a:off x="548640" y="0"/>
            <a:ext cx="3912552" cy="4952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3CB1FD-1B8A-479B-8722-CEDC35A4A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" r="50277" b="74904"/>
          <a:stretch/>
        </p:blipFill>
        <p:spPr bwMode="auto">
          <a:xfrm>
            <a:off x="274306" y="548636"/>
            <a:ext cx="4259842" cy="3238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1D9383-0962-4097-BDA1-09F666BE9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" t="-1455" r="41520" b="63520"/>
          <a:stretch/>
        </p:blipFill>
        <p:spPr bwMode="auto">
          <a:xfrm>
            <a:off x="4663440" y="548640"/>
            <a:ext cx="3409374" cy="27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3E82AB-8145-45AA-A2CC-621F032E59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 t="72" r="1287" b="49840"/>
          <a:stretch/>
        </p:blipFill>
        <p:spPr>
          <a:xfrm>
            <a:off x="274320" y="3977640"/>
            <a:ext cx="2855791" cy="2203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7B58AF-10AB-49EB-8358-A5849B311439}"/>
              </a:ext>
            </a:extLst>
          </p:cNvPr>
          <p:cNvSpPr txBox="1"/>
          <p:nvPr/>
        </p:nvSpPr>
        <p:spPr>
          <a:xfrm>
            <a:off x="914400" y="6309360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Hue H(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x,y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9050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CB8A08-3D58-4701-9989-09D72052EC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0" r="42752" b="88080"/>
          <a:stretch/>
        </p:blipFill>
        <p:spPr>
          <a:xfrm>
            <a:off x="548640" y="0"/>
            <a:ext cx="3912552" cy="4952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3CB1FD-1B8A-479B-8722-CEDC35A4A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" r="50277" b="74904"/>
          <a:stretch/>
        </p:blipFill>
        <p:spPr bwMode="auto">
          <a:xfrm>
            <a:off x="274306" y="548636"/>
            <a:ext cx="4259842" cy="3238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1D9383-0962-4097-BDA1-09F666BE9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" t="-1455" r="41520" b="63520"/>
          <a:stretch/>
        </p:blipFill>
        <p:spPr bwMode="auto">
          <a:xfrm>
            <a:off x="4663440" y="548640"/>
            <a:ext cx="3409374" cy="27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3E82AB-8145-45AA-A2CC-621F032E59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 t="72" r="1287" b="49840"/>
          <a:stretch/>
        </p:blipFill>
        <p:spPr>
          <a:xfrm>
            <a:off x="274320" y="3977640"/>
            <a:ext cx="2855791" cy="2203591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1956C466-59AB-4B0C-9110-695311F13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5" t="40706" r="-845" b="28019"/>
          <a:stretch/>
        </p:blipFill>
        <p:spPr bwMode="auto">
          <a:xfrm>
            <a:off x="5486400" y="1188720"/>
            <a:ext cx="2407885" cy="2154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5D1028-9A80-4D27-9272-735D2882F1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71863" r="32882" b="20451"/>
          <a:stretch/>
        </p:blipFill>
        <p:spPr>
          <a:xfrm>
            <a:off x="4846321" y="3291840"/>
            <a:ext cx="4235020" cy="2489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7B58AF-10AB-49EB-8358-A5849B311439}"/>
              </a:ext>
            </a:extLst>
          </p:cNvPr>
          <p:cNvSpPr txBox="1"/>
          <p:nvPr/>
        </p:nvSpPr>
        <p:spPr>
          <a:xfrm>
            <a:off x="914400" y="6309360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Hue H(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x,y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2720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CB8A08-3D58-4701-9989-09D72052EC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0" r="42752" b="88080"/>
          <a:stretch/>
        </p:blipFill>
        <p:spPr>
          <a:xfrm>
            <a:off x="548640" y="0"/>
            <a:ext cx="3912552" cy="4952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3CB1FD-1B8A-479B-8722-CEDC35A4A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" r="50277" b="74904"/>
          <a:stretch/>
        </p:blipFill>
        <p:spPr bwMode="auto">
          <a:xfrm>
            <a:off x="274306" y="548636"/>
            <a:ext cx="4259842" cy="3238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1D9383-0962-4097-BDA1-09F666BE9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" t="-1455" r="41520" b="63520"/>
          <a:stretch/>
        </p:blipFill>
        <p:spPr bwMode="auto">
          <a:xfrm>
            <a:off x="4663440" y="548640"/>
            <a:ext cx="3409374" cy="27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A482E04-191A-446F-BCBB-B475A8FEC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80" r="131" b="49611"/>
          <a:stretch/>
        </p:blipFill>
        <p:spPr bwMode="auto">
          <a:xfrm>
            <a:off x="3200400" y="4023358"/>
            <a:ext cx="5833584" cy="2195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3E82AB-8145-45AA-A2CC-621F032E59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 t="72" r="1287" b="49840"/>
          <a:stretch/>
        </p:blipFill>
        <p:spPr>
          <a:xfrm>
            <a:off x="274320" y="3977640"/>
            <a:ext cx="2855791" cy="2203591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1956C466-59AB-4B0C-9110-695311F13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5" t="40706" r="-845" b="28019"/>
          <a:stretch/>
        </p:blipFill>
        <p:spPr bwMode="auto">
          <a:xfrm>
            <a:off x="5486400" y="1188720"/>
            <a:ext cx="2407885" cy="2154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5D1028-9A80-4D27-9272-735D2882F1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71863" r="32882" b="20451"/>
          <a:stretch/>
        </p:blipFill>
        <p:spPr>
          <a:xfrm>
            <a:off x="4846321" y="3291840"/>
            <a:ext cx="4235020" cy="2489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7B58AF-10AB-49EB-8358-A5849B311439}"/>
              </a:ext>
            </a:extLst>
          </p:cNvPr>
          <p:cNvSpPr txBox="1"/>
          <p:nvPr/>
        </p:nvSpPr>
        <p:spPr>
          <a:xfrm>
            <a:off x="914400" y="6309360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Hue H(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x,y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01179D-72F7-4AF4-9E54-6600A1C6CDAD}"/>
              </a:ext>
            </a:extLst>
          </p:cNvPr>
          <p:cNvSpPr txBox="1"/>
          <p:nvPr/>
        </p:nvSpPr>
        <p:spPr>
          <a:xfrm>
            <a:off x="3474720" y="6309360"/>
            <a:ext cx="222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Saturation S(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x,y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445867-F637-4D48-A1D1-EF4F371CE0A0}"/>
              </a:ext>
            </a:extLst>
          </p:cNvPr>
          <p:cNvSpPr txBox="1"/>
          <p:nvPr/>
        </p:nvSpPr>
        <p:spPr>
          <a:xfrm>
            <a:off x="6583680" y="6309360"/>
            <a:ext cx="194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Intensity I(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x,y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6361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03AE6-169D-4084-B182-EF88EB32A8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0" r="16660" b="63440"/>
          <a:stretch/>
        </p:blipFill>
        <p:spPr>
          <a:xfrm>
            <a:off x="1724109" y="0"/>
            <a:ext cx="5695782" cy="4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29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03AE6-169D-4084-B182-EF88EB32A8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0" r="16660" b="63440"/>
          <a:stretch/>
        </p:blipFill>
        <p:spPr>
          <a:xfrm>
            <a:off x="1724109" y="0"/>
            <a:ext cx="5695782" cy="44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2BA96B-3D1F-44B1-9479-38F6A2659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54" r="10205"/>
          <a:stretch/>
        </p:blipFill>
        <p:spPr>
          <a:xfrm>
            <a:off x="1645920" y="640080"/>
            <a:ext cx="5254089" cy="19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9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635A9-6E1E-4EB1-AED9-E78B1E16DE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160" r="-10" b="46080"/>
          <a:stretch/>
        </p:blipFill>
        <p:spPr>
          <a:xfrm>
            <a:off x="1154497" y="0"/>
            <a:ext cx="6835007" cy="10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35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03AE6-169D-4084-B182-EF88EB32A8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0" r="16660" b="63440"/>
          <a:stretch/>
        </p:blipFill>
        <p:spPr>
          <a:xfrm>
            <a:off x="1724109" y="0"/>
            <a:ext cx="5695782" cy="44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2BA96B-3D1F-44B1-9479-38F6A2659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54" r="10205"/>
          <a:stretch/>
        </p:blipFill>
        <p:spPr>
          <a:xfrm>
            <a:off x="1645920" y="640080"/>
            <a:ext cx="5254089" cy="1967756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185076E1-9B53-4DB9-9685-ECD0701809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9645" r="49602" b="25062"/>
          <a:stretch/>
        </p:blipFill>
        <p:spPr bwMode="auto">
          <a:xfrm>
            <a:off x="4663441" y="2834640"/>
            <a:ext cx="4023360" cy="3034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BBF52F-B692-4296-92CF-858535BB22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-2495" r="49971" b="1004"/>
          <a:stretch/>
        </p:blipFill>
        <p:spPr>
          <a:xfrm>
            <a:off x="457200" y="2834640"/>
            <a:ext cx="3998788" cy="3051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0CC73-2F4B-4CE7-B881-43884F7C126B}"/>
              </a:ext>
            </a:extLst>
          </p:cNvPr>
          <p:cNvSpPr txBox="1"/>
          <p:nvPr/>
        </p:nvSpPr>
        <p:spPr>
          <a:xfrm>
            <a:off x="1005840" y="6035040"/>
            <a:ext cx="2565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Saturation S(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x,y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BB85CA-74E8-49A7-9180-BD33BD608797}"/>
              </a:ext>
            </a:extLst>
          </p:cNvPr>
          <p:cNvSpPr txBox="1"/>
          <p:nvPr/>
        </p:nvSpPr>
        <p:spPr>
          <a:xfrm>
            <a:off x="4572000" y="6035040"/>
            <a:ext cx="4463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Binary Saturation Mask b(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x,y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8443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2451E-9C90-4109-BCC9-C3CCE466B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4" r="2281"/>
          <a:stretch/>
        </p:blipFill>
        <p:spPr>
          <a:xfrm>
            <a:off x="4663440" y="91442"/>
            <a:ext cx="3971247" cy="29500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97C83E-8948-4505-BB0F-593F4438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76" y="-3652"/>
            <a:ext cx="3994445" cy="3081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4210F5-8ED0-432E-8F59-3DEA0844ACDE}"/>
              </a:ext>
            </a:extLst>
          </p:cNvPr>
          <p:cNvSpPr txBox="1"/>
          <p:nvPr/>
        </p:nvSpPr>
        <p:spPr>
          <a:xfrm>
            <a:off x="1554480" y="3017520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Hue H(</a:t>
            </a:r>
            <a:r>
              <a:rPr lang="en-US" sz="2400" dirty="0" err="1"/>
              <a:t>x,y</a:t>
            </a:r>
            <a:r>
              <a:rPr lang="en-US" sz="24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4E2A8-9BFF-4504-AD21-9FC4D13AD973}"/>
              </a:ext>
            </a:extLst>
          </p:cNvPr>
          <p:cNvSpPr txBox="1"/>
          <p:nvPr/>
        </p:nvSpPr>
        <p:spPr>
          <a:xfrm>
            <a:off x="4754880" y="3017520"/>
            <a:ext cx="3846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Binary Saturation Mask b(</a:t>
            </a:r>
            <a:r>
              <a:rPr lang="en-US" sz="2400" dirty="0" err="1"/>
              <a:t>x,y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0748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C3EE0CA2-CF6D-4E20-9FF3-200C9F55B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9" t="49645" r="-196" b="24318"/>
          <a:stretch/>
        </p:blipFill>
        <p:spPr bwMode="auto">
          <a:xfrm>
            <a:off x="365760" y="3474720"/>
            <a:ext cx="3859297" cy="300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22451E-9C90-4109-BCC9-C3CCE466B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4" r="2281"/>
          <a:stretch/>
        </p:blipFill>
        <p:spPr>
          <a:xfrm>
            <a:off x="4663440" y="91442"/>
            <a:ext cx="3971247" cy="29500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97C83E-8948-4505-BB0F-593F44388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76" y="-3652"/>
            <a:ext cx="3994445" cy="3081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4210F5-8ED0-432E-8F59-3DEA0844ACDE}"/>
              </a:ext>
            </a:extLst>
          </p:cNvPr>
          <p:cNvSpPr txBox="1"/>
          <p:nvPr/>
        </p:nvSpPr>
        <p:spPr>
          <a:xfrm>
            <a:off x="1554480" y="3017520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Hue H(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x,y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4E2A8-9BFF-4504-AD21-9FC4D13AD973}"/>
              </a:ext>
            </a:extLst>
          </p:cNvPr>
          <p:cNvSpPr txBox="1"/>
          <p:nvPr/>
        </p:nvSpPr>
        <p:spPr>
          <a:xfrm>
            <a:off x="4754880" y="3017520"/>
            <a:ext cx="3846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Binary Saturation Mask b(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x,y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CD0BC-7105-4458-A93A-501929CFF1D2}"/>
              </a:ext>
            </a:extLst>
          </p:cNvPr>
          <p:cNvSpPr txBox="1"/>
          <p:nvPr/>
        </p:nvSpPr>
        <p:spPr>
          <a:xfrm>
            <a:off x="1422790" y="6400800"/>
            <a:ext cx="1609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x,y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)b(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x,y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831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C3EE0CA2-CF6D-4E20-9FF3-200C9F55B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9" t="49645" r="-196" b="24318"/>
          <a:stretch/>
        </p:blipFill>
        <p:spPr bwMode="auto">
          <a:xfrm>
            <a:off x="365760" y="3474720"/>
            <a:ext cx="3859297" cy="300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22451E-9C90-4109-BCC9-C3CCE466B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4" r="2281"/>
          <a:stretch/>
        </p:blipFill>
        <p:spPr>
          <a:xfrm>
            <a:off x="4663440" y="91442"/>
            <a:ext cx="3971247" cy="29500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97C83E-8948-4505-BB0F-593F44388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76" y="-3652"/>
            <a:ext cx="3994445" cy="3081186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8B7A53D-5650-484C-BE71-681750EBB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4683" r="49168" b="615"/>
          <a:stretch/>
        </p:blipFill>
        <p:spPr bwMode="auto">
          <a:xfrm>
            <a:off x="4754880" y="3474720"/>
            <a:ext cx="4137104" cy="302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4210F5-8ED0-432E-8F59-3DEA0844ACDE}"/>
              </a:ext>
            </a:extLst>
          </p:cNvPr>
          <p:cNvSpPr txBox="1"/>
          <p:nvPr/>
        </p:nvSpPr>
        <p:spPr>
          <a:xfrm>
            <a:off x="1554480" y="3017520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Hue H(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x,y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4E2A8-9BFF-4504-AD21-9FC4D13AD973}"/>
              </a:ext>
            </a:extLst>
          </p:cNvPr>
          <p:cNvSpPr txBox="1"/>
          <p:nvPr/>
        </p:nvSpPr>
        <p:spPr>
          <a:xfrm>
            <a:off x="4754880" y="3017520"/>
            <a:ext cx="3846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Binary Saturation Mask b(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x,y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CD0BC-7105-4458-A93A-501929CFF1D2}"/>
              </a:ext>
            </a:extLst>
          </p:cNvPr>
          <p:cNvSpPr txBox="1"/>
          <p:nvPr/>
        </p:nvSpPr>
        <p:spPr>
          <a:xfrm>
            <a:off x="1422790" y="6400800"/>
            <a:ext cx="1609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x,y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)b(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x,y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BFADE-31BD-4941-9F7A-5A1797B047F7}"/>
              </a:ext>
            </a:extLst>
          </p:cNvPr>
          <p:cNvSpPr txBox="1"/>
          <p:nvPr/>
        </p:nvSpPr>
        <p:spPr>
          <a:xfrm>
            <a:off x="5120640" y="6437376"/>
            <a:ext cx="3283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Histogram of H(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x,y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)b(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x,y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2207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70257A-D3CA-4878-9184-CB66F426F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0" t="74938" r="-197"/>
          <a:stretch/>
        </p:blipFill>
        <p:spPr bwMode="auto">
          <a:xfrm>
            <a:off x="4572000" y="731520"/>
            <a:ext cx="4544959" cy="3402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4E7D7C-19C0-434F-84EB-0C0D537D5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822960"/>
            <a:ext cx="4389317" cy="333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89DA6-D36E-4AEA-BA02-934E487CC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230" y="5394951"/>
            <a:ext cx="4941541" cy="406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5F4730-99FD-4183-A404-8A91FC76A943}"/>
              </a:ext>
            </a:extLst>
          </p:cNvPr>
          <p:cNvSpPr txBox="1"/>
          <p:nvPr/>
        </p:nvSpPr>
        <p:spPr>
          <a:xfrm>
            <a:off x="4937760" y="4297680"/>
            <a:ext cx="376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Threshold H(</a:t>
            </a:r>
            <a:r>
              <a:rPr lang="en-US" sz="2400" dirty="0" err="1"/>
              <a:t>x,y</a:t>
            </a:r>
            <a:r>
              <a:rPr lang="en-US" sz="2400" dirty="0"/>
              <a:t>)b(</a:t>
            </a:r>
            <a:r>
              <a:rPr lang="en-US" sz="2400" dirty="0" err="1"/>
              <a:t>x,y</a:t>
            </a:r>
            <a:r>
              <a:rPr lang="en-US" sz="2400" dirty="0"/>
              <a:t>) at 0.9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B74AE-4872-4EE4-9041-6E7125F27498}"/>
              </a:ext>
            </a:extLst>
          </p:cNvPr>
          <p:cNvSpPr txBox="1"/>
          <p:nvPr/>
        </p:nvSpPr>
        <p:spPr>
          <a:xfrm>
            <a:off x="1097280" y="4297680"/>
            <a:ext cx="2418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 Color Image</a:t>
            </a:r>
          </a:p>
        </p:txBody>
      </p:sp>
    </p:spTree>
    <p:extLst>
      <p:ext uri="{BB962C8B-B14F-4D97-AF65-F5344CB8AC3E}">
        <p14:creationId xmlns:p14="http://schemas.microsoft.com/office/powerpoint/2010/main" val="1237581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4DB29-4B44-48AA-8E5D-EB9B5D9814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200" r="39" b="76879"/>
          <a:stretch/>
        </p:blipFill>
        <p:spPr>
          <a:xfrm>
            <a:off x="1156103" y="0"/>
            <a:ext cx="6831795" cy="15847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B21F66-DBAE-47AE-836F-B9074AFA6C39}"/>
              </a:ext>
            </a:extLst>
          </p:cNvPr>
          <p:cNvSpPr txBox="1"/>
          <p:nvPr/>
        </p:nvSpPr>
        <p:spPr>
          <a:xfrm>
            <a:off x="3035800" y="3851455"/>
            <a:ext cx="7665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   </a:t>
            </a:r>
          </a:p>
        </p:txBody>
      </p:sp>
    </p:spTree>
    <p:extLst>
      <p:ext uri="{BB962C8B-B14F-4D97-AF65-F5344CB8AC3E}">
        <p14:creationId xmlns:p14="http://schemas.microsoft.com/office/powerpoint/2010/main" val="1948744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4DB29-4B44-48AA-8E5D-EB9B5D9814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200" r="39" b="76879"/>
          <a:stretch/>
        </p:blipFill>
        <p:spPr>
          <a:xfrm>
            <a:off x="1156103" y="0"/>
            <a:ext cx="6831795" cy="15847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530174-E7D5-4B1E-A8B7-7C44E5F5D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3769" r="56" b="17298"/>
          <a:stretch/>
        </p:blipFill>
        <p:spPr>
          <a:xfrm>
            <a:off x="822960" y="1645920"/>
            <a:ext cx="6838235" cy="544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A0157D-611F-427B-B5EA-E4F1759A4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473" r="86971"/>
          <a:stretch/>
        </p:blipFill>
        <p:spPr>
          <a:xfrm>
            <a:off x="7589520" y="1874520"/>
            <a:ext cx="890437" cy="4239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B21F66-DBAE-47AE-836F-B9074AFA6C39}"/>
              </a:ext>
            </a:extLst>
          </p:cNvPr>
          <p:cNvSpPr txBox="1"/>
          <p:nvPr/>
        </p:nvSpPr>
        <p:spPr>
          <a:xfrm>
            <a:off x="3035800" y="3851455"/>
            <a:ext cx="7665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</a:t>
            </a:r>
          </a:p>
        </p:txBody>
      </p:sp>
    </p:spTree>
    <p:extLst>
      <p:ext uri="{BB962C8B-B14F-4D97-AF65-F5344CB8AC3E}">
        <p14:creationId xmlns:p14="http://schemas.microsoft.com/office/powerpoint/2010/main" val="3549706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4DB29-4B44-48AA-8E5D-EB9B5D9814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200" r="39" b="76879"/>
          <a:stretch/>
        </p:blipFill>
        <p:spPr>
          <a:xfrm>
            <a:off x="1156103" y="0"/>
            <a:ext cx="6831795" cy="15847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530174-E7D5-4B1E-A8B7-7C44E5F5D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3769" r="56" b="17298"/>
          <a:stretch/>
        </p:blipFill>
        <p:spPr>
          <a:xfrm>
            <a:off x="822960" y="1645920"/>
            <a:ext cx="6838235" cy="544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A0157D-611F-427B-B5EA-E4F1759A4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473" r="86971"/>
          <a:stretch/>
        </p:blipFill>
        <p:spPr>
          <a:xfrm>
            <a:off x="7589520" y="1874520"/>
            <a:ext cx="890437" cy="423904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570D189-58DF-47A2-9583-049AE1C3D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6" t="-430" r="19925" b="361"/>
          <a:stretch/>
        </p:blipFill>
        <p:spPr bwMode="auto">
          <a:xfrm>
            <a:off x="3147222" y="2194560"/>
            <a:ext cx="2849557" cy="2539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E7C32-66B7-466F-A367-0167A9D9FA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257" t="16064" r="6120" b="75452"/>
          <a:stretch/>
        </p:blipFill>
        <p:spPr>
          <a:xfrm>
            <a:off x="4480560" y="4663440"/>
            <a:ext cx="1088780" cy="207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68C11-3EB4-4B02-8984-F4ABDA55ADD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80" r="88413" b="53360"/>
          <a:stretch/>
        </p:blipFill>
        <p:spPr>
          <a:xfrm>
            <a:off x="1828800" y="2834640"/>
            <a:ext cx="791901" cy="544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B21F66-DBAE-47AE-836F-B9074AFA6C39}"/>
              </a:ext>
            </a:extLst>
          </p:cNvPr>
          <p:cNvSpPr txBox="1"/>
          <p:nvPr/>
        </p:nvSpPr>
        <p:spPr>
          <a:xfrm>
            <a:off x="3035800" y="3851455"/>
            <a:ext cx="7665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</a:t>
            </a:r>
          </a:p>
        </p:txBody>
      </p:sp>
    </p:spTree>
    <p:extLst>
      <p:ext uri="{BB962C8B-B14F-4D97-AF65-F5344CB8AC3E}">
        <p14:creationId xmlns:p14="http://schemas.microsoft.com/office/powerpoint/2010/main" val="3657222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4DB29-4B44-48AA-8E5D-EB9B5D9814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200" r="39" b="76879"/>
          <a:stretch/>
        </p:blipFill>
        <p:spPr>
          <a:xfrm>
            <a:off x="1156103" y="0"/>
            <a:ext cx="6831795" cy="15847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530174-E7D5-4B1E-A8B7-7C44E5F5D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3769" r="56" b="17298"/>
          <a:stretch/>
        </p:blipFill>
        <p:spPr>
          <a:xfrm>
            <a:off x="822960" y="1645920"/>
            <a:ext cx="6838235" cy="544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A0157D-611F-427B-B5EA-E4F1759A4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473" r="86971"/>
          <a:stretch/>
        </p:blipFill>
        <p:spPr>
          <a:xfrm>
            <a:off x="7589520" y="1874520"/>
            <a:ext cx="890437" cy="423904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570D189-58DF-47A2-9583-049AE1C3D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6" t="-430" r="19925" b="361"/>
          <a:stretch/>
        </p:blipFill>
        <p:spPr bwMode="auto">
          <a:xfrm>
            <a:off x="3147222" y="2194560"/>
            <a:ext cx="2849557" cy="2539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E7C32-66B7-466F-A367-0167A9D9FA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257" t="16064" r="6120" b="75452"/>
          <a:stretch/>
        </p:blipFill>
        <p:spPr>
          <a:xfrm>
            <a:off x="4480560" y="4663440"/>
            <a:ext cx="1088780" cy="207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FA725-F5D5-4B39-982D-26793E49FF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60" r="7963" b="36560"/>
          <a:stretch/>
        </p:blipFill>
        <p:spPr>
          <a:xfrm>
            <a:off x="1426916" y="5120626"/>
            <a:ext cx="6290169" cy="1386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68C11-3EB4-4B02-8984-F4ABDA55ADD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80" r="88413" b="53360"/>
          <a:stretch/>
        </p:blipFill>
        <p:spPr>
          <a:xfrm>
            <a:off x="1828800" y="2834640"/>
            <a:ext cx="791901" cy="544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B21F66-DBAE-47AE-836F-B9074AFA6C39}"/>
              </a:ext>
            </a:extLst>
          </p:cNvPr>
          <p:cNvSpPr txBox="1"/>
          <p:nvPr/>
        </p:nvSpPr>
        <p:spPr>
          <a:xfrm>
            <a:off x="3035800" y="3851455"/>
            <a:ext cx="7665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</a:t>
            </a:r>
          </a:p>
        </p:txBody>
      </p:sp>
    </p:spTree>
    <p:extLst>
      <p:ext uri="{BB962C8B-B14F-4D97-AF65-F5344CB8AC3E}">
        <p14:creationId xmlns:p14="http://schemas.microsoft.com/office/powerpoint/2010/main" val="3899231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6768404-7C9D-4281-9B74-A9020A1FC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683" r="68685" b="-8113"/>
          <a:stretch/>
        </p:blipFill>
        <p:spPr bwMode="auto">
          <a:xfrm>
            <a:off x="3116964" y="0"/>
            <a:ext cx="2799211" cy="2625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5FD80D-FCCA-4145-A9DC-9119B17D1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103120"/>
            <a:ext cx="1091279" cy="207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6B31E-0272-4296-839F-F6897E0ED49D}"/>
              </a:ext>
            </a:extLst>
          </p:cNvPr>
          <p:cNvSpPr txBox="1"/>
          <p:nvPr/>
        </p:nvSpPr>
        <p:spPr>
          <a:xfrm>
            <a:off x="5301695" y="1920240"/>
            <a:ext cx="97815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      </a:t>
            </a:r>
          </a:p>
          <a:p>
            <a:r>
              <a:rPr lang="en-US" dirty="0"/>
              <a:t>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2618A-A5AA-4544-BE56-99E2498AFF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20" r="86239" b="26480"/>
          <a:stretch/>
        </p:blipFill>
        <p:spPr>
          <a:xfrm>
            <a:off x="1737360" y="731520"/>
            <a:ext cx="940481" cy="49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00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635A9-6E1E-4EB1-AED9-E78B1E16DE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160" r="-10" b="46080"/>
          <a:stretch/>
        </p:blipFill>
        <p:spPr>
          <a:xfrm>
            <a:off x="1154497" y="0"/>
            <a:ext cx="6835007" cy="1039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E6C0B-2894-4EAC-AE7B-F53A2FE34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" r="73868" b="73356"/>
          <a:stretch/>
        </p:blipFill>
        <p:spPr>
          <a:xfrm>
            <a:off x="822960" y="1005840"/>
            <a:ext cx="1577628" cy="2110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C0E970-45E7-4710-9A41-1225AD8FE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43" t="32" r="-293" b="94765"/>
          <a:stretch/>
        </p:blipFill>
        <p:spPr>
          <a:xfrm>
            <a:off x="91434" y="3291840"/>
            <a:ext cx="2857283" cy="3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01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6768404-7C9D-4281-9B74-A9020A1FC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683" r="68685" b="-8113"/>
          <a:stretch/>
        </p:blipFill>
        <p:spPr bwMode="auto">
          <a:xfrm>
            <a:off x="3116964" y="0"/>
            <a:ext cx="2799211" cy="2625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5FD80D-FCCA-4145-A9DC-9119B17D1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103120"/>
            <a:ext cx="1091279" cy="207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6B31E-0272-4296-839F-F6897E0ED49D}"/>
              </a:ext>
            </a:extLst>
          </p:cNvPr>
          <p:cNvSpPr txBox="1"/>
          <p:nvPr/>
        </p:nvSpPr>
        <p:spPr>
          <a:xfrm>
            <a:off x="5301695" y="1920240"/>
            <a:ext cx="97815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2618A-A5AA-4544-BE56-99E2498AFF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20" r="86239" b="26480"/>
          <a:stretch/>
        </p:blipFill>
        <p:spPr>
          <a:xfrm>
            <a:off x="1737360" y="731520"/>
            <a:ext cx="940481" cy="495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F9A5F4-5E9E-4E36-8038-981388D4777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80" r="21009" b="14720"/>
          <a:stretch/>
        </p:blipFill>
        <p:spPr>
          <a:xfrm>
            <a:off x="1922545" y="2468880"/>
            <a:ext cx="5398555" cy="9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35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6768404-7C9D-4281-9B74-A9020A1FC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683" r="68685" b="-8113"/>
          <a:stretch/>
        </p:blipFill>
        <p:spPr bwMode="auto">
          <a:xfrm>
            <a:off x="3116964" y="0"/>
            <a:ext cx="2799211" cy="2625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5FD80D-FCCA-4145-A9DC-9119B17D1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103120"/>
            <a:ext cx="1091279" cy="207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6B31E-0272-4296-839F-F6897E0ED49D}"/>
              </a:ext>
            </a:extLst>
          </p:cNvPr>
          <p:cNvSpPr txBox="1"/>
          <p:nvPr/>
        </p:nvSpPr>
        <p:spPr>
          <a:xfrm>
            <a:off x="5301695" y="1920240"/>
            <a:ext cx="97815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2618A-A5AA-4544-BE56-99E2498AFF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20" r="86239" b="26480"/>
          <a:stretch/>
        </p:blipFill>
        <p:spPr>
          <a:xfrm>
            <a:off x="1737360" y="731520"/>
            <a:ext cx="940481" cy="495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F9A5F4-5E9E-4E36-8038-981388D4777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80" r="21009" b="14720"/>
          <a:stretch/>
        </p:blipFill>
        <p:spPr>
          <a:xfrm>
            <a:off x="1922545" y="2468880"/>
            <a:ext cx="5398555" cy="9904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DC5062-FDA7-46D1-BE37-AE6019A899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3" r="55647" b="26026"/>
          <a:stretch/>
        </p:blipFill>
        <p:spPr>
          <a:xfrm>
            <a:off x="914400" y="3566160"/>
            <a:ext cx="3411384" cy="3101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36D0B0-EFE4-42A0-8BE0-F2F09D3E95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5" t="23119" r="6360" b="10044"/>
          <a:stretch/>
        </p:blipFill>
        <p:spPr>
          <a:xfrm>
            <a:off x="4663440" y="3566160"/>
            <a:ext cx="3379601" cy="31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15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98232B-173D-4805-8108-A5E4072EB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360" y="3108960"/>
            <a:ext cx="1091279" cy="207282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87E7E3-82D6-4D9E-A82D-3580888F0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7" t="6430" r="44587" b="361"/>
          <a:stretch/>
        </p:blipFill>
        <p:spPr bwMode="auto">
          <a:xfrm>
            <a:off x="3200987" y="640080"/>
            <a:ext cx="2742026" cy="2365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8D1E0-FBA2-43F4-AB67-0A0800842C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2" t="5199" r="37678" b="89201"/>
          <a:stretch/>
        </p:blipFill>
        <p:spPr>
          <a:xfrm>
            <a:off x="1828800" y="1005840"/>
            <a:ext cx="1139293" cy="495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0DC725-7EDD-490B-88C2-D3A83E3CC1DF}"/>
              </a:ext>
            </a:extLst>
          </p:cNvPr>
          <p:cNvSpPr txBox="1"/>
          <p:nvPr/>
        </p:nvSpPr>
        <p:spPr>
          <a:xfrm>
            <a:off x="3112610" y="2103120"/>
            <a:ext cx="7665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EC7FC-2F81-4AC8-B5BC-73E3816915C8}"/>
              </a:ext>
            </a:extLst>
          </p:cNvPr>
          <p:cNvSpPr txBox="1"/>
          <p:nvPr/>
        </p:nvSpPr>
        <p:spPr>
          <a:xfrm>
            <a:off x="5340100" y="2377440"/>
            <a:ext cx="81945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    </a:t>
            </a:r>
          </a:p>
          <a:p>
            <a:r>
              <a:rPr lang="en-US" dirty="0"/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260694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2987A-C3C7-4DC9-AF67-D37A8D9802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0880" r="11586" b="72960"/>
          <a:stretch/>
        </p:blipFill>
        <p:spPr>
          <a:xfrm>
            <a:off x="1550755" y="0"/>
            <a:ext cx="6042490" cy="544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715082-2D5C-48EF-8081-CDB13E5C4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38" r="6975" b="46937"/>
          <a:stretch/>
        </p:blipFill>
        <p:spPr>
          <a:xfrm>
            <a:off x="1554480" y="822960"/>
            <a:ext cx="5677193" cy="123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50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2987A-C3C7-4DC9-AF67-D37A8D9802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0880" r="11586" b="72960"/>
          <a:stretch/>
        </p:blipFill>
        <p:spPr>
          <a:xfrm>
            <a:off x="1550755" y="0"/>
            <a:ext cx="6042490" cy="544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715082-2D5C-48EF-8081-CDB13E5C4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38" r="6975" b="46937"/>
          <a:stretch/>
        </p:blipFill>
        <p:spPr>
          <a:xfrm>
            <a:off x="1554480" y="822960"/>
            <a:ext cx="5677193" cy="1238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3EAFB-4FF9-42A8-9F34-2BA7E4243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7" t="53063" r="2104" b="17073"/>
          <a:stretch/>
        </p:blipFill>
        <p:spPr>
          <a:xfrm>
            <a:off x="1463040" y="2103120"/>
            <a:ext cx="5747011" cy="144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19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2987A-C3C7-4DC9-AF67-D37A8D9802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0880" r="11586" b="72960"/>
          <a:stretch/>
        </p:blipFill>
        <p:spPr>
          <a:xfrm>
            <a:off x="1550755" y="0"/>
            <a:ext cx="6042490" cy="544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715082-2D5C-48EF-8081-CDB13E5C4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38" r="6975" b="46937"/>
          <a:stretch/>
        </p:blipFill>
        <p:spPr>
          <a:xfrm>
            <a:off x="1554480" y="822960"/>
            <a:ext cx="5677193" cy="1238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3EAFB-4FF9-42A8-9F34-2BA7E4243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7" t="53063" r="2104" b="17073"/>
          <a:stretch/>
        </p:blipFill>
        <p:spPr>
          <a:xfrm>
            <a:off x="1463040" y="2103120"/>
            <a:ext cx="5747011" cy="1449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907F42-9F11-4DB9-8110-956EB3BE4B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92" r="3728"/>
          <a:stretch/>
        </p:blipFill>
        <p:spPr>
          <a:xfrm>
            <a:off x="1280160" y="3474720"/>
            <a:ext cx="5875354" cy="79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98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2987A-C3C7-4DC9-AF67-D37A8D9802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0880" r="11586" b="72960"/>
          <a:stretch/>
        </p:blipFill>
        <p:spPr>
          <a:xfrm>
            <a:off x="1550755" y="0"/>
            <a:ext cx="6042490" cy="544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715082-2D5C-48EF-8081-CDB13E5C4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38" r="6975" b="46937"/>
          <a:stretch/>
        </p:blipFill>
        <p:spPr>
          <a:xfrm>
            <a:off x="1554480" y="822960"/>
            <a:ext cx="5677193" cy="1238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3EAFB-4FF9-42A8-9F34-2BA7E4243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7" t="53063" r="2104" b="17073"/>
          <a:stretch/>
        </p:blipFill>
        <p:spPr>
          <a:xfrm>
            <a:off x="1463040" y="2103120"/>
            <a:ext cx="5747011" cy="1449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907F42-9F11-4DB9-8110-956EB3BE4B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92" r="3728"/>
          <a:stretch/>
        </p:blipFill>
        <p:spPr>
          <a:xfrm>
            <a:off x="1280160" y="3474720"/>
            <a:ext cx="5875354" cy="791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490751-64B4-4E7C-8FEE-F569AFFF1A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" r="2146" b="71522"/>
          <a:stretch/>
        </p:blipFill>
        <p:spPr>
          <a:xfrm>
            <a:off x="1828800" y="4297680"/>
            <a:ext cx="6480354" cy="228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10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1850FE-2E3D-42CA-BE89-B83360801D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79" r="30431" b="44961"/>
          <a:stretch/>
        </p:blipFill>
        <p:spPr>
          <a:xfrm>
            <a:off x="2194691" y="0"/>
            <a:ext cx="4754618" cy="544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AC3DC9-A4A1-41A3-A6C4-8E7E7C7CB5A3}"/>
              </a:ext>
            </a:extLst>
          </p:cNvPr>
          <p:cNvSpPr txBox="1"/>
          <p:nvPr/>
        </p:nvSpPr>
        <p:spPr>
          <a:xfrm>
            <a:off x="1992223" y="548640"/>
            <a:ext cx="5159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(covariance and correlation have the same sign)</a:t>
            </a:r>
          </a:p>
        </p:txBody>
      </p:sp>
    </p:spTree>
    <p:extLst>
      <p:ext uri="{BB962C8B-B14F-4D97-AF65-F5344CB8AC3E}">
        <p14:creationId xmlns:p14="http://schemas.microsoft.com/office/powerpoint/2010/main" val="1823276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1850FE-2E3D-42CA-BE89-B83360801D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79" r="30431" b="44961"/>
          <a:stretch/>
        </p:blipFill>
        <p:spPr>
          <a:xfrm>
            <a:off x="2194691" y="0"/>
            <a:ext cx="4754618" cy="544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AC3DC9-A4A1-41A3-A6C4-8E7E7C7CB5A3}"/>
              </a:ext>
            </a:extLst>
          </p:cNvPr>
          <p:cNvSpPr txBox="1"/>
          <p:nvPr/>
        </p:nvSpPr>
        <p:spPr>
          <a:xfrm>
            <a:off x="1992223" y="548640"/>
            <a:ext cx="5159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(covariance and correlation have the same sign)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C9F5F-723D-4403-BA2C-BE95E70BFC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1" r="961"/>
          <a:stretch/>
        </p:blipFill>
        <p:spPr>
          <a:xfrm>
            <a:off x="731520" y="1005840"/>
            <a:ext cx="4281504" cy="2813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6F41C5-32F0-48EF-A0CC-2C928D8ED4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077" t="21303" r="3560" b="54100"/>
          <a:stretch/>
        </p:blipFill>
        <p:spPr>
          <a:xfrm>
            <a:off x="5577840" y="1645920"/>
            <a:ext cx="1882649" cy="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91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1850FE-2E3D-42CA-BE89-B83360801D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79" r="30431" b="44961"/>
          <a:stretch/>
        </p:blipFill>
        <p:spPr>
          <a:xfrm>
            <a:off x="2194691" y="0"/>
            <a:ext cx="4754618" cy="544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AC3DC9-A4A1-41A3-A6C4-8E7E7C7CB5A3}"/>
              </a:ext>
            </a:extLst>
          </p:cNvPr>
          <p:cNvSpPr txBox="1"/>
          <p:nvPr/>
        </p:nvSpPr>
        <p:spPr>
          <a:xfrm>
            <a:off x="1992223" y="548640"/>
            <a:ext cx="5159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(covariance and correlation have the same sign)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C9F5F-723D-4403-BA2C-BE95E70BFC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1" r="961"/>
          <a:stretch/>
        </p:blipFill>
        <p:spPr>
          <a:xfrm>
            <a:off x="731520" y="1005840"/>
            <a:ext cx="4281504" cy="2813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3FE47D-867D-435C-8C4B-4741B340E3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6" r="-128"/>
          <a:stretch/>
        </p:blipFill>
        <p:spPr>
          <a:xfrm>
            <a:off x="731520" y="3931920"/>
            <a:ext cx="4383529" cy="2818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6F41C5-32F0-48EF-A0CC-2C928D8ED4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077" t="21303" r="3560" b="54100"/>
          <a:stretch/>
        </p:blipFill>
        <p:spPr>
          <a:xfrm>
            <a:off x="5577840" y="1645920"/>
            <a:ext cx="1882649" cy="891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0EE2DD-CE9E-4D48-9CB1-FCBE841690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048" t="50000" r="3561" b="24037"/>
          <a:stretch/>
        </p:blipFill>
        <p:spPr>
          <a:xfrm>
            <a:off x="5669280" y="4389120"/>
            <a:ext cx="2031247" cy="9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83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635A9-6E1E-4EB1-AED9-E78B1E16DE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160" r="-10" b="46080"/>
          <a:stretch/>
        </p:blipFill>
        <p:spPr>
          <a:xfrm>
            <a:off x="1154497" y="0"/>
            <a:ext cx="6835007" cy="1039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1A899F-10F1-40C3-8243-B86A0DF05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08" r="967"/>
          <a:stretch/>
        </p:blipFill>
        <p:spPr bwMode="auto">
          <a:xfrm>
            <a:off x="3017520" y="1039966"/>
            <a:ext cx="5855840" cy="5689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E6C0B-2894-4EAC-AE7B-F53A2FE34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" r="73868" b="73356"/>
          <a:stretch/>
        </p:blipFill>
        <p:spPr>
          <a:xfrm>
            <a:off x="822960" y="1005840"/>
            <a:ext cx="1577628" cy="2110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C0E970-45E7-4710-9A41-1225AD8FE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43" t="32" r="-293" b="94765"/>
          <a:stretch/>
        </p:blipFill>
        <p:spPr>
          <a:xfrm>
            <a:off x="91434" y="3291840"/>
            <a:ext cx="2857283" cy="3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31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86E822-03DC-4354-9047-EFCC2C688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6" r="535"/>
          <a:stretch/>
        </p:blipFill>
        <p:spPr>
          <a:xfrm>
            <a:off x="68833" y="625460"/>
            <a:ext cx="4299921" cy="2818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F7675A-30B7-49D4-8601-0E7E1B313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38" t="74597" r="6591"/>
          <a:stretch/>
        </p:blipFill>
        <p:spPr>
          <a:xfrm>
            <a:off x="5029200" y="1188720"/>
            <a:ext cx="1932117" cy="9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08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506AEB-8429-4F73-A1C8-ABE02B0B0C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" t="28159" r="-6523" b="65681"/>
          <a:stretch/>
        </p:blipFill>
        <p:spPr>
          <a:xfrm>
            <a:off x="1179238" y="137160"/>
            <a:ext cx="6785525" cy="544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A295AD-0EE4-46DF-8419-BF899A1ACF72}"/>
              </a:ext>
            </a:extLst>
          </p:cNvPr>
          <p:cNvSpPr txBox="1"/>
          <p:nvPr/>
        </p:nvSpPr>
        <p:spPr>
          <a:xfrm>
            <a:off x="1179238" y="548640"/>
            <a:ext cx="3433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F606C-B9D7-4630-A450-70C8316468BF}"/>
              </a:ext>
            </a:extLst>
          </p:cNvPr>
          <p:cNvSpPr txBox="1"/>
          <p:nvPr/>
        </p:nvSpPr>
        <p:spPr>
          <a:xfrm>
            <a:off x="6858000" y="0"/>
            <a:ext cx="3433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6BEE8-B640-4554-BD2B-457F40DA4C81}"/>
              </a:ext>
            </a:extLst>
          </p:cNvPr>
          <p:cNvSpPr txBox="1"/>
          <p:nvPr/>
        </p:nvSpPr>
        <p:spPr>
          <a:xfrm>
            <a:off x="2920585" y="548640"/>
            <a:ext cx="6078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5587A5-76B5-4FDA-85C6-A3600E31B2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" t="39360" r="47101" b="43840"/>
          <a:stretch/>
        </p:blipFill>
        <p:spPr>
          <a:xfrm>
            <a:off x="731520" y="640080"/>
            <a:ext cx="3269232" cy="148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97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506AEB-8429-4F73-A1C8-ABE02B0B0C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" t="28159" r="-6523" b="65681"/>
          <a:stretch/>
        </p:blipFill>
        <p:spPr>
          <a:xfrm>
            <a:off x="1179238" y="137160"/>
            <a:ext cx="6785525" cy="544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A295AD-0EE4-46DF-8419-BF899A1ACF72}"/>
              </a:ext>
            </a:extLst>
          </p:cNvPr>
          <p:cNvSpPr txBox="1"/>
          <p:nvPr/>
        </p:nvSpPr>
        <p:spPr>
          <a:xfrm>
            <a:off x="1179238" y="548640"/>
            <a:ext cx="3433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F606C-B9D7-4630-A450-70C8316468BF}"/>
              </a:ext>
            </a:extLst>
          </p:cNvPr>
          <p:cNvSpPr txBox="1"/>
          <p:nvPr/>
        </p:nvSpPr>
        <p:spPr>
          <a:xfrm>
            <a:off x="6858000" y="0"/>
            <a:ext cx="3433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6BEE8-B640-4554-BD2B-457F40DA4C81}"/>
              </a:ext>
            </a:extLst>
          </p:cNvPr>
          <p:cNvSpPr txBox="1"/>
          <p:nvPr/>
        </p:nvSpPr>
        <p:spPr>
          <a:xfrm>
            <a:off x="2920585" y="548640"/>
            <a:ext cx="6078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5587A5-76B5-4FDA-85C6-A3600E31B2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" t="39360" r="47101" b="43840"/>
          <a:stretch/>
        </p:blipFill>
        <p:spPr>
          <a:xfrm>
            <a:off x="731520" y="640080"/>
            <a:ext cx="3269232" cy="1485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6A2F44-E946-4CC9-84C6-39B3B4E3B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30601" r="40156" b="42853"/>
          <a:stretch/>
        </p:blipFill>
        <p:spPr>
          <a:xfrm>
            <a:off x="4480560" y="731520"/>
            <a:ext cx="3915697" cy="12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3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506AEB-8429-4F73-A1C8-ABE02B0B0C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" t="28159" r="-6523" b="65681"/>
          <a:stretch/>
        </p:blipFill>
        <p:spPr>
          <a:xfrm>
            <a:off x="1179238" y="137160"/>
            <a:ext cx="6785525" cy="544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A295AD-0EE4-46DF-8419-BF899A1ACF72}"/>
              </a:ext>
            </a:extLst>
          </p:cNvPr>
          <p:cNvSpPr txBox="1"/>
          <p:nvPr/>
        </p:nvSpPr>
        <p:spPr>
          <a:xfrm>
            <a:off x="1179238" y="548640"/>
            <a:ext cx="3433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F606C-B9D7-4630-A450-70C8316468BF}"/>
              </a:ext>
            </a:extLst>
          </p:cNvPr>
          <p:cNvSpPr txBox="1"/>
          <p:nvPr/>
        </p:nvSpPr>
        <p:spPr>
          <a:xfrm>
            <a:off x="6858000" y="0"/>
            <a:ext cx="3433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6BEE8-B640-4554-BD2B-457F40DA4C81}"/>
              </a:ext>
            </a:extLst>
          </p:cNvPr>
          <p:cNvSpPr txBox="1"/>
          <p:nvPr/>
        </p:nvSpPr>
        <p:spPr>
          <a:xfrm>
            <a:off x="2920585" y="548640"/>
            <a:ext cx="6078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5587A5-76B5-4FDA-85C6-A3600E31B2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" t="39360" r="47101" b="43840"/>
          <a:stretch/>
        </p:blipFill>
        <p:spPr>
          <a:xfrm>
            <a:off x="731520" y="640080"/>
            <a:ext cx="3269232" cy="1485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6A2F44-E946-4CC9-84C6-39B3B4E3B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30601" r="40156" b="42853"/>
          <a:stretch/>
        </p:blipFill>
        <p:spPr>
          <a:xfrm>
            <a:off x="4480560" y="731520"/>
            <a:ext cx="3915697" cy="1288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1E480B-6476-4D3C-A8E2-803347F07F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58168" r="785"/>
          <a:stretch/>
        </p:blipFill>
        <p:spPr>
          <a:xfrm>
            <a:off x="0" y="2103120"/>
            <a:ext cx="6391332" cy="199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56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506AEB-8429-4F73-A1C8-ABE02B0B0C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" t="28159" r="-6523" b="65681"/>
          <a:stretch/>
        </p:blipFill>
        <p:spPr>
          <a:xfrm>
            <a:off x="1179238" y="137160"/>
            <a:ext cx="6785525" cy="544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A295AD-0EE4-46DF-8419-BF899A1ACF72}"/>
              </a:ext>
            </a:extLst>
          </p:cNvPr>
          <p:cNvSpPr txBox="1"/>
          <p:nvPr/>
        </p:nvSpPr>
        <p:spPr>
          <a:xfrm>
            <a:off x="1179238" y="548640"/>
            <a:ext cx="3433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F606C-B9D7-4630-A450-70C8316468BF}"/>
              </a:ext>
            </a:extLst>
          </p:cNvPr>
          <p:cNvSpPr txBox="1"/>
          <p:nvPr/>
        </p:nvSpPr>
        <p:spPr>
          <a:xfrm>
            <a:off x="6858000" y="0"/>
            <a:ext cx="3433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6BEE8-B640-4554-BD2B-457F40DA4C81}"/>
              </a:ext>
            </a:extLst>
          </p:cNvPr>
          <p:cNvSpPr txBox="1"/>
          <p:nvPr/>
        </p:nvSpPr>
        <p:spPr>
          <a:xfrm>
            <a:off x="2920585" y="548640"/>
            <a:ext cx="6078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5587A5-76B5-4FDA-85C6-A3600E31B2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" t="39360" r="47101" b="43840"/>
          <a:stretch/>
        </p:blipFill>
        <p:spPr>
          <a:xfrm>
            <a:off x="731520" y="640080"/>
            <a:ext cx="3269232" cy="1485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6A2F44-E946-4CC9-84C6-39B3B4E3B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30601" r="40156" b="42853"/>
          <a:stretch/>
        </p:blipFill>
        <p:spPr>
          <a:xfrm>
            <a:off x="4480560" y="731520"/>
            <a:ext cx="3915697" cy="1288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1E480B-6476-4D3C-A8E2-803347F07F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58168" r="785"/>
          <a:stretch/>
        </p:blipFill>
        <p:spPr>
          <a:xfrm>
            <a:off x="0" y="2103120"/>
            <a:ext cx="6391332" cy="1998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7A38C0-E67F-425D-BA8D-D5A2CFFA41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22" r="426" b="40307"/>
          <a:stretch/>
        </p:blipFill>
        <p:spPr>
          <a:xfrm>
            <a:off x="0" y="4937760"/>
            <a:ext cx="6812987" cy="177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43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506AEB-8429-4F73-A1C8-ABE02B0B0C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" t="28159" r="-6523" b="65681"/>
          <a:stretch/>
        </p:blipFill>
        <p:spPr>
          <a:xfrm>
            <a:off x="1179238" y="137160"/>
            <a:ext cx="6785525" cy="544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A295AD-0EE4-46DF-8419-BF899A1ACF72}"/>
              </a:ext>
            </a:extLst>
          </p:cNvPr>
          <p:cNvSpPr txBox="1"/>
          <p:nvPr/>
        </p:nvSpPr>
        <p:spPr>
          <a:xfrm>
            <a:off x="1179238" y="548640"/>
            <a:ext cx="3433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F606C-B9D7-4630-A450-70C8316468BF}"/>
              </a:ext>
            </a:extLst>
          </p:cNvPr>
          <p:cNvSpPr txBox="1"/>
          <p:nvPr/>
        </p:nvSpPr>
        <p:spPr>
          <a:xfrm>
            <a:off x="6858000" y="0"/>
            <a:ext cx="3433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6BEE8-B640-4554-BD2B-457F40DA4C81}"/>
              </a:ext>
            </a:extLst>
          </p:cNvPr>
          <p:cNvSpPr txBox="1"/>
          <p:nvPr/>
        </p:nvSpPr>
        <p:spPr>
          <a:xfrm>
            <a:off x="2920585" y="548640"/>
            <a:ext cx="6078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5587A5-76B5-4FDA-85C6-A3600E31B2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" t="39360" r="47101" b="43840"/>
          <a:stretch/>
        </p:blipFill>
        <p:spPr>
          <a:xfrm>
            <a:off x="731520" y="640080"/>
            <a:ext cx="3269232" cy="1485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6A2F44-E946-4CC9-84C6-39B3B4E3B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30601" r="40156" b="42853"/>
          <a:stretch/>
        </p:blipFill>
        <p:spPr>
          <a:xfrm>
            <a:off x="4480560" y="731520"/>
            <a:ext cx="3915697" cy="1288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1E480B-6476-4D3C-A8E2-803347F07F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58168" r="785"/>
          <a:stretch/>
        </p:blipFill>
        <p:spPr>
          <a:xfrm>
            <a:off x="0" y="2103120"/>
            <a:ext cx="6391332" cy="1998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7A38C0-E67F-425D-BA8D-D5A2CFFA41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22" r="426" b="40307"/>
          <a:stretch/>
        </p:blipFill>
        <p:spPr>
          <a:xfrm>
            <a:off x="0" y="4937760"/>
            <a:ext cx="6812987" cy="1777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9A263D-DDFD-4D5E-8156-1F7C8B3FF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3840480"/>
            <a:ext cx="2670280" cy="110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23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3B47F3-5B10-45AD-AA79-DAF4BC5783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" r="16660" b="85840"/>
          <a:stretch/>
        </p:blipFill>
        <p:spPr>
          <a:xfrm>
            <a:off x="1724109" y="0"/>
            <a:ext cx="5695782" cy="891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9E9CF-97A6-4794-9E89-20EB7712B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1" t="4548" r="9604" b="5090"/>
          <a:stretch/>
        </p:blipFill>
        <p:spPr>
          <a:xfrm>
            <a:off x="1337088" y="1005840"/>
            <a:ext cx="6469824" cy="566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88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FF5843-085C-4A46-AEC9-27273F709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" b="70587"/>
          <a:stretch/>
        </p:blipFill>
        <p:spPr>
          <a:xfrm>
            <a:off x="1401585" y="365760"/>
            <a:ext cx="6340830" cy="1415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2906E3-D582-4E66-BA57-7466E7A03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20" y="822960"/>
            <a:ext cx="688908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2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F6A0A3-E80C-490A-B98D-0C089AEA9C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69759" r="16661" b="22401"/>
          <a:stretch/>
        </p:blipFill>
        <p:spPr>
          <a:xfrm>
            <a:off x="1463040" y="2103120"/>
            <a:ext cx="5697819" cy="693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FF5843-085C-4A46-AEC9-27273F709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" b="70587"/>
          <a:stretch/>
        </p:blipFill>
        <p:spPr>
          <a:xfrm>
            <a:off x="1401585" y="365760"/>
            <a:ext cx="6340830" cy="1415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2906E3-D582-4E66-BA57-7466E7A0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120" y="822960"/>
            <a:ext cx="688908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877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F6A0A3-E80C-490A-B98D-0C089AEA9C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69759" r="16661" b="22401"/>
          <a:stretch/>
        </p:blipFill>
        <p:spPr>
          <a:xfrm>
            <a:off x="1463040" y="2103120"/>
            <a:ext cx="5697819" cy="693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FF5843-085C-4A46-AEC9-27273F709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" b="70587"/>
          <a:stretch/>
        </p:blipFill>
        <p:spPr>
          <a:xfrm>
            <a:off x="1401585" y="365760"/>
            <a:ext cx="6340830" cy="1415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6A9E6F-0BA4-4B3D-9575-C3A3744AB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7" t="45883" r="14092" b="46422"/>
          <a:stretch/>
        </p:blipFill>
        <p:spPr>
          <a:xfrm>
            <a:off x="1463040" y="3017520"/>
            <a:ext cx="5003777" cy="3703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2906E3-D582-4E66-BA57-7466E7A0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120" y="822960"/>
            <a:ext cx="688908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6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484C7-DC7F-43B1-91B9-FDB9DAE8EB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40" r="715" b="14160"/>
          <a:stretch/>
        </p:blipFill>
        <p:spPr>
          <a:xfrm>
            <a:off x="1179238" y="0"/>
            <a:ext cx="6785525" cy="198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95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F6A0A3-E80C-490A-B98D-0C089AEA9C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69759" r="16661" b="22401"/>
          <a:stretch/>
        </p:blipFill>
        <p:spPr>
          <a:xfrm>
            <a:off x="1463040" y="2103120"/>
            <a:ext cx="5697819" cy="693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FF5843-085C-4A46-AEC9-27273F709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" b="70587"/>
          <a:stretch/>
        </p:blipFill>
        <p:spPr>
          <a:xfrm>
            <a:off x="1401585" y="365760"/>
            <a:ext cx="6340830" cy="1415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6A9E6F-0BA4-4B3D-9575-C3A3744AB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7" t="45883" r="14092" b="46422"/>
          <a:stretch/>
        </p:blipFill>
        <p:spPr>
          <a:xfrm>
            <a:off x="1463040" y="3017520"/>
            <a:ext cx="5003777" cy="370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38DB45-206A-43EC-963A-B67A6A10C3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640" r="1143" b="77886"/>
          <a:stretch/>
        </p:blipFill>
        <p:spPr>
          <a:xfrm>
            <a:off x="1193897" y="3840480"/>
            <a:ext cx="6756206" cy="15452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BFAFB3-BB3C-4FB0-9FB8-2652384ED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120" y="822960"/>
            <a:ext cx="688908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53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ACDF2E-7F1A-4113-8ACE-D18BD7C4F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30" t="267"/>
          <a:stretch/>
        </p:blipFill>
        <p:spPr>
          <a:xfrm>
            <a:off x="2686077" y="0"/>
            <a:ext cx="3771847" cy="69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67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83E7B-B026-4633-8047-6D3F05332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86" b="55454"/>
          <a:stretch/>
        </p:blipFill>
        <p:spPr>
          <a:xfrm>
            <a:off x="1412574" y="548640"/>
            <a:ext cx="6318853" cy="24278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ACDF2E-7F1A-4113-8ACE-D18BD7C4F4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30" t="267"/>
          <a:stretch/>
        </p:blipFill>
        <p:spPr>
          <a:xfrm>
            <a:off x="2686077" y="0"/>
            <a:ext cx="3771847" cy="69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9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83E7B-B026-4633-8047-6D3F05332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86" b="55454"/>
          <a:stretch/>
        </p:blipFill>
        <p:spPr>
          <a:xfrm>
            <a:off x="1412574" y="548640"/>
            <a:ext cx="6318853" cy="24278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ACDF2E-7F1A-4113-8ACE-D18BD7C4F4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30" t="267"/>
          <a:stretch/>
        </p:blipFill>
        <p:spPr>
          <a:xfrm>
            <a:off x="2686077" y="0"/>
            <a:ext cx="3771847" cy="693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A2F18D-FACD-4DF5-B0C3-17DD4D8D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0" y="3200400"/>
            <a:ext cx="3637799" cy="238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622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83E7B-B026-4633-8047-6D3F05332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86" b="55454"/>
          <a:stretch/>
        </p:blipFill>
        <p:spPr>
          <a:xfrm>
            <a:off x="1412574" y="548640"/>
            <a:ext cx="6318853" cy="24278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ACDF2E-7F1A-4113-8ACE-D18BD7C4F4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30" t="267"/>
          <a:stretch/>
        </p:blipFill>
        <p:spPr>
          <a:xfrm>
            <a:off x="2686077" y="0"/>
            <a:ext cx="3771847" cy="693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A2F18D-FACD-4DF5-B0C3-17DD4D8D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0" y="3200400"/>
            <a:ext cx="3637799" cy="2388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FF84E1-B12F-4E54-A4DB-D62FFF0BF5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01" r="31348" b="35440"/>
          <a:stretch/>
        </p:blipFill>
        <p:spPr>
          <a:xfrm>
            <a:off x="274320" y="3017520"/>
            <a:ext cx="4691947" cy="11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621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83E7B-B026-4633-8047-6D3F05332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86" b="55454"/>
          <a:stretch/>
        </p:blipFill>
        <p:spPr>
          <a:xfrm>
            <a:off x="1412574" y="548640"/>
            <a:ext cx="6318853" cy="24278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ACDF2E-7F1A-4113-8ACE-D18BD7C4F4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30" t="267"/>
          <a:stretch/>
        </p:blipFill>
        <p:spPr>
          <a:xfrm>
            <a:off x="2686077" y="0"/>
            <a:ext cx="3771847" cy="693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A2F18D-FACD-4DF5-B0C3-17DD4D8D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0" y="3200400"/>
            <a:ext cx="3637799" cy="2388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FF84E1-B12F-4E54-A4DB-D62FFF0BF5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01" r="31348" b="35440"/>
          <a:stretch/>
        </p:blipFill>
        <p:spPr>
          <a:xfrm>
            <a:off x="274320" y="3017520"/>
            <a:ext cx="4691947" cy="1163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1CD823-54D6-4BCB-BF0F-B95EBC314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4572000"/>
            <a:ext cx="4734442" cy="59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115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83E7B-B026-4633-8047-6D3F05332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86" b="55454"/>
          <a:stretch/>
        </p:blipFill>
        <p:spPr>
          <a:xfrm>
            <a:off x="1412574" y="548640"/>
            <a:ext cx="6318853" cy="24278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ACDF2E-7F1A-4113-8ACE-D18BD7C4F4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30" t="267"/>
          <a:stretch/>
        </p:blipFill>
        <p:spPr>
          <a:xfrm>
            <a:off x="2686077" y="0"/>
            <a:ext cx="3771847" cy="693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A2F18D-FACD-4DF5-B0C3-17DD4D8D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0" y="3200400"/>
            <a:ext cx="3637799" cy="2388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FF84E1-B12F-4E54-A4DB-D62FFF0BF5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01" r="31348" b="35440"/>
          <a:stretch/>
        </p:blipFill>
        <p:spPr>
          <a:xfrm>
            <a:off x="274320" y="3017520"/>
            <a:ext cx="4691947" cy="1163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1CD823-54D6-4BCB-BF0F-B95EBC314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4572000"/>
            <a:ext cx="4734442" cy="597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3677F9-90E1-4CE8-B902-3C440C7423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766" y="5760707"/>
            <a:ext cx="6590469" cy="8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700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BFED22-2875-45AA-BFA3-0CF4963BCF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r="26083" b="84720"/>
          <a:stretch/>
        </p:blipFill>
        <p:spPr>
          <a:xfrm>
            <a:off x="274320" y="0"/>
            <a:ext cx="5051777" cy="104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064950-3947-461E-89AF-94CBADE1B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0" y="182880"/>
            <a:ext cx="2609314" cy="8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005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BFED22-2875-45AA-BFA3-0CF4963BCF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r="26083" b="84720"/>
          <a:stretch/>
        </p:blipFill>
        <p:spPr>
          <a:xfrm>
            <a:off x="274320" y="0"/>
            <a:ext cx="5051777" cy="1040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3016-02CC-49AC-AAAC-C4D7BFB03D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t="1040" r="3931"/>
          <a:stretch/>
        </p:blipFill>
        <p:spPr>
          <a:xfrm>
            <a:off x="1" y="1470347"/>
            <a:ext cx="4568225" cy="3800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064950-3947-461E-89AF-94CBADE1B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0" y="182880"/>
            <a:ext cx="2609314" cy="8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14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BFED22-2875-45AA-BFA3-0CF4963BCF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r="26083" b="84720"/>
          <a:stretch/>
        </p:blipFill>
        <p:spPr>
          <a:xfrm>
            <a:off x="274320" y="0"/>
            <a:ext cx="5051777" cy="1040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3016-02CC-49AC-AAAC-C4D7BFB03D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t="1040" r="3931"/>
          <a:stretch/>
        </p:blipFill>
        <p:spPr>
          <a:xfrm>
            <a:off x="1" y="1470347"/>
            <a:ext cx="4568225" cy="3800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064950-3947-461E-89AF-94CBADE1B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0" y="182880"/>
            <a:ext cx="2609314" cy="804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7C18B7-54C4-4C37-A995-1B974097E714}"/>
              </a:ext>
            </a:extLst>
          </p:cNvPr>
          <p:cNvSpPr txBox="1"/>
          <p:nvPr/>
        </p:nvSpPr>
        <p:spPr>
          <a:xfrm>
            <a:off x="5577840" y="1280160"/>
            <a:ext cx="2257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Point 1  a=(-1,-1)</a:t>
            </a:r>
          </a:p>
        </p:txBody>
      </p:sp>
    </p:spTree>
    <p:extLst>
      <p:ext uri="{BB962C8B-B14F-4D97-AF65-F5344CB8AC3E}">
        <p14:creationId xmlns:p14="http://schemas.microsoft.com/office/powerpoint/2010/main" val="3090280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484C7-DC7F-43B1-91B9-FDB9DAE8EB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40" r="715" b="14160"/>
          <a:stretch/>
        </p:blipFill>
        <p:spPr>
          <a:xfrm>
            <a:off x="1179238" y="0"/>
            <a:ext cx="6785525" cy="1980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FC3FC-1428-4793-A37D-896E06CD1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51" y="2286000"/>
            <a:ext cx="8343098" cy="3200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28481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BFED22-2875-45AA-BFA3-0CF4963BCF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r="26083" b="84720"/>
          <a:stretch/>
        </p:blipFill>
        <p:spPr>
          <a:xfrm>
            <a:off x="274320" y="0"/>
            <a:ext cx="5051777" cy="1040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3016-02CC-49AC-AAAC-C4D7BFB03D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t="1040" r="3931"/>
          <a:stretch/>
        </p:blipFill>
        <p:spPr>
          <a:xfrm>
            <a:off x="1" y="1470347"/>
            <a:ext cx="4568225" cy="3800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064950-3947-461E-89AF-94CBADE1B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0" y="182880"/>
            <a:ext cx="2609314" cy="804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17B35F-D32F-4313-ADF8-D0863E3C75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9" t="22514" r="40174" b="70703"/>
          <a:stretch/>
        </p:blipFill>
        <p:spPr>
          <a:xfrm>
            <a:off x="4846320" y="1740932"/>
            <a:ext cx="3258468" cy="5998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7C18B7-54C4-4C37-A995-1B974097E714}"/>
              </a:ext>
            </a:extLst>
          </p:cNvPr>
          <p:cNvSpPr txBox="1"/>
          <p:nvPr/>
        </p:nvSpPr>
        <p:spPr>
          <a:xfrm>
            <a:off x="5577840" y="1280160"/>
            <a:ext cx="2257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Point 1  a=(-1,-1)</a:t>
            </a:r>
          </a:p>
        </p:txBody>
      </p:sp>
    </p:spTree>
    <p:extLst>
      <p:ext uri="{BB962C8B-B14F-4D97-AF65-F5344CB8AC3E}">
        <p14:creationId xmlns:p14="http://schemas.microsoft.com/office/powerpoint/2010/main" val="41182219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BFED22-2875-45AA-BFA3-0CF4963BCF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r="26083" b="84720"/>
          <a:stretch/>
        </p:blipFill>
        <p:spPr>
          <a:xfrm>
            <a:off x="274320" y="0"/>
            <a:ext cx="5051777" cy="1040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3016-02CC-49AC-AAAC-C4D7BFB03D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t="1040" r="3931"/>
          <a:stretch/>
        </p:blipFill>
        <p:spPr>
          <a:xfrm>
            <a:off x="1" y="1470347"/>
            <a:ext cx="4568225" cy="3800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064950-3947-461E-89AF-94CBADE1B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0" y="182880"/>
            <a:ext cx="2609314" cy="804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17B35F-D32F-4313-ADF8-D0863E3C75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9" t="22514" r="40174" b="70703"/>
          <a:stretch/>
        </p:blipFill>
        <p:spPr>
          <a:xfrm>
            <a:off x="4846320" y="1740932"/>
            <a:ext cx="3258468" cy="5998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7C18B7-54C4-4C37-A995-1B974097E714}"/>
              </a:ext>
            </a:extLst>
          </p:cNvPr>
          <p:cNvSpPr txBox="1"/>
          <p:nvPr/>
        </p:nvSpPr>
        <p:spPr>
          <a:xfrm>
            <a:off x="5577840" y="1280160"/>
            <a:ext cx="2257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Point 1  a=(-1,-1)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2E2867-5FAB-464F-A554-C9327A3EE9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517" b="28352"/>
          <a:stretch/>
        </p:blipFill>
        <p:spPr>
          <a:xfrm>
            <a:off x="4571999" y="2377440"/>
            <a:ext cx="4484850" cy="77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507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BFED22-2875-45AA-BFA3-0CF4963BCF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r="26083" b="84720"/>
          <a:stretch/>
        </p:blipFill>
        <p:spPr>
          <a:xfrm>
            <a:off x="274320" y="0"/>
            <a:ext cx="5051777" cy="1040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3016-02CC-49AC-AAAC-C4D7BFB03D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t="1040" r="3931"/>
          <a:stretch/>
        </p:blipFill>
        <p:spPr>
          <a:xfrm>
            <a:off x="1" y="1470347"/>
            <a:ext cx="4568225" cy="3800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064950-3947-461E-89AF-94CBADE1B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0" y="182880"/>
            <a:ext cx="2609314" cy="804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17B35F-D32F-4313-ADF8-D0863E3C75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9" t="22514" r="40174" b="70703"/>
          <a:stretch/>
        </p:blipFill>
        <p:spPr>
          <a:xfrm>
            <a:off x="4846320" y="1740932"/>
            <a:ext cx="3258468" cy="5998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7C18B7-54C4-4C37-A995-1B974097E714}"/>
              </a:ext>
            </a:extLst>
          </p:cNvPr>
          <p:cNvSpPr txBox="1"/>
          <p:nvPr/>
        </p:nvSpPr>
        <p:spPr>
          <a:xfrm>
            <a:off x="5577840" y="1280160"/>
            <a:ext cx="2257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Point 1  a=(-1,-1)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2E2867-5FAB-464F-A554-C9327A3EE9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517" b="28352"/>
          <a:stretch/>
        </p:blipFill>
        <p:spPr>
          <a:xfrm>
            <a:off x="4571999" y="2377440"/>
            <a:ext cx="4484850" cy="773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05F14E-6161-4BF3-BAEA-F1044603A8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633" r="62679"/>
          <a:stretch/>
        </p:blipFill>
        <p:spPr>
          <a:xfrm>
            <a:off x="4937760" y="3200400"/>
            <a:ext cx="2036972" cy="58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467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BFED22-2875-45AA-BFA3-0CF4963BCF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r="26083" b="84720"/>
          <a:stretch/>
        </p:blipFill>
        <p:spPr>
          <a:xfrm>
            <a:off x="274320" y="0"/>
            <a:ext cx="5051777" cy="1040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3016-02CC-49AC-AAAC-C4D7BFB03D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t="1040" r="3931"/>
          <a:stretch/>
        </p:blipFill>
        <p:spPr>
          <a:xfrm>
            <a:off x="1" y="1470347"/>
            <a:ext cx="4568225" cy="3800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064950-3947-461E-89AF-94CBADE1B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0" y="182880"/>
            <a:ext cx="2609314" cy="804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17B35F-D32F-4313-ADF8-D0863E3C75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9" t="22514" r="40174" b="70703"/>
          <a:stretch/>
        </p:blipFill>
        <p:spPr>
          <a:xfrm>
            <a:off x="4846320" y="1740932"/>
            <a:ext cx="3258468" cy="5998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7C18B7-54C4-4C37-A995-1B974097E714}"/>
              </a:ext>
            </a:extLst>
          </p:cNvPr>
          <p:cNvSpPr txBox="1"/>
          <p:nvPr/>
        </p:nvSpPr>
        <p:spPr>
          <a:xfrm>
            <a:off x="5577840" y="1280160"/>
            <a:ext cx="2257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Point 1  a=(-1,-1)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2E2867-5FAB-464F-A554-C9327A3EE9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517" b="28352"/>
          <a:stretch/>
        </p:blipFill>
        <p:spPr>
          <a:xfrm>
            <a:off x="4571999" y="2377440"/>
            <a:ext cx="4484850" cy="773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05F14E-6161-4BF3-BAEA-F1044603A8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633" r="62679"/>
          <a:stretch/>
        </p:blipFill>
        <p:spPr>
          <a:xfrm>
            <a:off x="4937760" y="3200400"/>
            <a:ext cx="2036972" cy="5805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80B7CD-8995-4E48-8BAE-019817919C18}"/>
              </a:ext>
            </a:extLst>
          </p:cNvPr>
          <p:cNvSpPr txBox="1"/>
          <p:nvPr/>
        </p:nvSpPr>
        <p:spPr>
          <a:xfrm>
            <a:off x="5577840" y="4114800"/>
            <a:ext cx="2163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Point 2  a=(-1,1)</a:t>
            </a:r>
          </a:p>
        </p:txBody>
      </p:sp>
    </p:spTree>
    <p:extLst>
      <p:ext uri="{BB962C8B-B14F-4D97-AF65-F5344CB8AC3E}">
        <p14:creationId xmlns:p14="http://schemas.microsoft.com/office/powerpoint/2010/main" val="15099391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BFED22-2875-45AA-BFA3-0CF4963BCF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r="26083" b="84720"/>
          <a:stretch/>
        </p:blipFill>
        <p:spPr>
          <a:xfrm>
            <a:off x="274320" y="0"/>
            <a:ext cx="5051777" cy="1040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3016-02CC-49AC-AAAC-C4D7BFB03D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t="1040" r="3931"/>
          <a:stretch/>
        </p:blipFill>
        <p:spPr>
          <a:xfrm>
            <a:off x="1" y="1470347"/>
            <a:ext cx="4568225" cy="3800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064950-3947-461E-89AF-94CBADE1B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0" y="182880"/>
            <a:ext cx="2609314" cy="804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17B35F-D32F-4313-ADF8-D0863E3C75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9" t="22514" r="40174" b="70703"/>
          <a:stretch/>
        </p:blipFill>
        <p:spPr>
          <a:xfrm>
            <a:off x="4846320" y="1740932"/>
            <a:ext cx="3258468" cy="5998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7C18B7-54C4-4C37-A995-1B974097E714}"/>
              </a:ext>
            </a:extLst>
          </p:cNvPr>
          <p:cNvSpPr txBox="1"/>
          <p:nvPr/>
        </p:nvSpPr>
        <p:spPr>
          <a:xfrm>
            <a:off x="5577840" y="1280160"/>
            <a:ext cx="2257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Point 1  a=(-1,-1)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2E2867-5FAB-464F-A554-C9327A3EE9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517" b="28352"/>
          <a:stretch/>
        </p:blipFill>
        <p:spPr>
          <a:xfrm>
            <a:off x="4571999" y="2377440"/>
            <a:ext cx="4484850" cy="773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05F14E-6161-4BF3-BAEA-F1044603A8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633" r="62679"/>
          <a:stretch/>
        </p:blipFill>
        <p:spPr>
          <a:xfrm>
            <a:off x="4937760" y="3200400"/>
            <a:ext cx="2036972" cy="5805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80B7CD-8995-4E48-8BAE-019817919C18}"/>
              </a:ext>
            </a:extLst>
          </p:cNvPr>
          <p:cNvSpPr txBox="1"/>
          <p:nvPr/>
        </p:nvSpPr>
        <p:spPr>
          <a:xfrm>
            <a:off x="5577840" y="4114800"/>
            <a:ext cx="2163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Point 2  a=(-1,1)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6A20514-687F-4D54-BCFE-7DE9115ADB1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411" r="31841" b="4347"/>
          <a:stretch/>
        </p:blipFill>
        <p:spPr>
          <a:xfrm>
            <a:off x="4754880" y="4572000"/>
            <a:ext cx="3441348" cy="58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038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BFED22-2875-45AA-BFA3-0CF4963BCF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r="26083" b="84720"/>
          <a:stretch/>
        </p:blipFill>
        <p:spPr>
          <a:xfrm>
            <a:off x="274320" y="0"/>
            <a:ext cx="5051777" cy="1040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3016-02CC-49AC-AAAC-C4D7BFB03D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t="1040" r="3931"/>
          <a:stretch/>
        </p:blipFill>
        <p:spPr>
          <a:xfrm>
            <a:off x="1" y="1470347"/>
            <a:ext cx="4568225" cy="3800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064950-3947-461E-89AF-94CBADE1B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0" y="182880"/>
            <a:ext cx="2609314" cy="804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17B35F-D32F-4313-ADF8-D0863E3C75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9" t="22514" r="40174" b="70703"/>
          <a:stretch/>
        </p:blipFill>
        <p:spPr>
          <a:xfrm>
            <a:off x="4846320" y="1740932"/>
            <a:ext cx="3258468" cy="5998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7C18B7-54C4-4C37-A995-1B974097E714}"/>
              </a:ext>
            </a:extLst>
          </p:cNvPr>
          <p:cNvSpPr txBox="1"/>
          <p:nvPr/>
        </p:nvSpPr>
        <p:spPr>
          <a:xfrm>
            <a:off x="5577840" y="1280160"/>
            <a:ext cx="2257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Point 1  a=(-1,-1)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2E2867-5FAB-464F-A554-C9327A3EE9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517" b="28352"/>
          <a:stretch/>
        </p:blipFill>
        <p:spPr>
          <a:xfrm>
            <a:off x="4571999" y="2377440"/>
            <a:ext cx="4484850" cy="773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05F14E-6161-4BF3-BAEA-F1044603A8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633" r="62679"/>
          <a:stretch/>
        </p:blipFill>
        <p:spPr>
          <a:xfrm>
            <a:off x="4937760" y="3200400"/>
            <a:ext cx="2036972" cy="5805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65A94C-6136-4BE4-9331-99C63315EC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010" r="-2819" b="29554"/>
          <a:stretch/>
        </p:blipFill>
        <p:spPr>
          <a:xfrm>
            <a:off x="4480560" y="5303512"/>
            <a:ext cx="4301683" cy="7573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80B7CD-8995-4E48-8BAE-019817919C18}"/>
              </a:ext>
            </a:extLst>
          </p:cNvPr>
          <p:cNvSpPr txBox="1"/>
          <p:nvPr/>
        </p:nvSpPr>
        <p:spPr>
          <a:xfrm>
            <a:off x="5577840" y="4114800"/>
            <a:ext cx="2163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Point 2  a=(-1,1)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6A20514-687F-4D54-BCFE-7DE9115ADB1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411" r="31841" b="4347"/>
          <a:stretch/>
        </p:blipFill>
        <p:spPr>
          <a:xfrm>
            <a:off x="4754880" y="4572000"/>
            <a:ext cx="3441348" cy="58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705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BFED22-2875-45AA-BFA3-0CF4963BCF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r="26083" b="84720"/>
          <a:stretch/>
        </p:blipFill>
        <p:spPr>
          <a:xfrm>
            <a:off x="274320" y="0"/>
            <a:ext cx="5051777" cy="1040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3016-02CC-49AC-AAAC-C4D7BFB03D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t="1040" r="3931"/>
          <a:stretch/>
        </p:blipFill>
        <p:spPr>
          <a:xfrm>
            <a:off x="1" y="1470347"/>
            <a:ext cx="4568225" cy="3800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064950-3947-461E-89AF-94CBADE1B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0" y="182880"/>
            <a:ext cx="2609314" cy="804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17B35F-D32F-4313-ADF8-D0863E3C75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9" t="22514" r="40174" b="70703"/>
          <a:stretch/>
        </p:blipFill>
        <p:spPr>
          <a:xfrm>
            <a:off x="4846320" y="1740932"/>
            <a:ext cx="3258468" cy="5998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7C18B7-54C4-4C37-A995-1B974097E714}"/>
              </a:ext>
            </a:extLst>
          </p:cNvPr>
          <p:cNvSpPr txBox="1"/>
          <p:nvPr/>
        </p:nvSpPr>
        <p:spPr>
          <a:xfrm>
            <a:off x="5577840" y="1280160"/>
            <a:ext cx="2257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Point 1  a=(-1,-1)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2E2867-5FAB-464F-A554-C9327A3EE9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517" b="28352"/>
          <a:stretch/>
        </p:blipFill>
        <p:spPr>
          <a:xfrm>
            <a:off x="4571999" y="2377440"/>
            <a:ext cx="4484850" cy="773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05F14E-6161-4BF3-BAEA-F1044603A8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633" r="62679"/>
          <a:stretch/>
        </p:blipFill>
        <p:spPr>
          <a:xfrm>
            <a:off x="4937760" y="3200400"/>
            <a:ext cx="2036972" cy="5805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F15AA6-CEAF-483C-9CCA-F526005C1B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2" t="64320" r="58525" b="30400"/>
          <a:stretch/>
        </p:blipFill>
        <p:spPr>
          <a:xfrm>
            <a:off x="4663437" y="6217920"/>
            <a:ext cx="1993113" cy="4669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65A94C-6136-4BE4-9331-99C63315EC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010" r="-2819" b="29554"/>
          <a:stretch/>
        </p:blipFill>
        <p:spPr>
          <a:xfrm>
            <a:off x="4480560" y="5303512"/>
            <a:ext cx="4301683" cy="7573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80B7CD-8995-4E48-8BAE-019817919C18}"/>
              </a:ext>
            </a:extLst>
          </p:cNvPr>
          <p:cNvSpPr txBox="1"/>
          <p:nvPr/>
        </p:nvSpPr>
        <p:spPr>
          <a:xfrm>
            <a:off x="5577840" y="4114800"/>
            <a:ext cx="2163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Point 2  a=(-1,1)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6A20514-687F-4D54-BCFE-7DE9115ADB1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411" r="31841" b="4347"/>
          <a:stretch/>
        </p:blipFill>
        <p:spPr>
          <a:xfrm>
            <a:off x="4754880" y="4572000"/>
            <a:ext cx="3441348" cy="58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395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89C23-4AE7-4F3F-86B0-96C119207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8480" r="2207" b="7440"/>
          <a:stretch/>
        </p:blipFill>
        <p:spPr>
          <a:xfrm>
            <a:off x="1252405" y="4696359"/>
            <a:ext cx="6639191" cy="21139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05095B-01F1-43AD-8FBA-B417B05D54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8" r="2168" b="5578"/>
          <a:stretch/>
        </p:blipFill>
        <p:spPr>
          <a:xfrm>
            <a:off x="1371600" y="91440"/>
            <a:ext cx="5852161" cy="445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27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484C7-DC7F-43B1-91B9-FDB9DAE8EB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40" r="715" b="14160"/>
          <a:stretch/>
        </p:blipFill>
        <p:spPr>
          <a:xfrm>
            <a:off x="1179238" y="0"/>
            <a:ext cx="6785525" cy="1980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FC3FC-1428-4793-A37D-896E06CD1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51" y="2286000"/>
            <a:ext cx="8343098" cy="3200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212C76-5725-4DDF-A87D-F2AAF4E9D7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 r="2164" b="84160"/>
          <a:stretch/>
        </p:blipFill>
        <p:spPr>
          <a:xfrm>
            <a:off x="1228752" y="5669280"/>
            <a:ext cx="6686496" cy="9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6E7E22-1707-443E-A08A-97E36F89FD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0" r="29706" b="67920"/>
          <a:stretch/>
        </p:blipFill>
        <p:spPr>
          <a:xfrm>
            <a:off x="914400" y="274320"/>
            <a:ext cx="4804168" cy="1139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28FFF3-5A99-4DC6-BF77-5E5794A2C5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0" r="14486" b="41040"/>
          <a:stretch/>
        </p:blipFill>
        <p:spPr>
          <a:xfrm>
            <a:off x="1188720" y="1463040"/>
            <a:ext cx="5844362" cy="425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73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</Words>
  <Application>Microsoft Office PowerPoint</Application>
  <PresentationFormat>On-screen Show (4:3)</PresentationFormat>
  <Paragraphs>61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2016-05-27T23:31:29Z</dcterms:created>
  <dcterms:modified xsi:type="dcterms:W3CDTF">2021-05-27T05:32:58Z</dcterms:modified>
</cp:coreProperties>
</file>